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enko\Desktop\Цифровизация Профсоюза\Презентации по бонусной программ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988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Geenko\Desktop\Цифровизация Профсоюза\Презентации по бонусной программе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Geenko\Desktop\Цифровизация Профсоюза\Презентации по бонусной программе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Geenko\Desktop\Цифровизация Профсоюза\Презентации по бонусной программе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Geenko\Desktop\Цифровизация Профсоюза\Презентации по бонусной программе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Geenko\Desktop\Цифровизация Профсоюза\Презентации по бонусной программе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Geenko\Desktop\Цифровизация Профсоюза\Презентации по бонусной программе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Geenko\Desktop\Цифровизация Профсоюза\Презентации по бонусной программе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eenko\Desktop\Цифровизация Профсоюза\Презентации по бонусной программ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Geenko\Desktop\Цифровизация Профсоюза\Презентации по бонусной программ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eenko\Desktop\Цифровизация Профсоюза\Презентации по бонусной программ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Geenko\Desktop\Цифровизация Профсоюза\Презентации по бонусной программ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Geenko\Desktop\Цифровизация Профсоюза\Презентации по бонусной программе\6.jpg"/>
          <p:cNvPicPr>
            <a:picLocks noChangeAspect="1" noChangeArrowheads="1"/>
          </p:cNvPicPr>
          <p:nvPr/>
        </p:nvPicPr>
        <p:blipFill>
          <a:blip r:embed="rId2" cstate="print"/>
          <a:srcRect b="27600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3219822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Geenko\Desktop\Цифровизация Профсоюза\Презентации по бонусной программ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70"/>
            <a:ext cx="9144000" cy="50920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707654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23678"/>
            <a:ext cx="23042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Geenko\Desktop\Цифровизация Профсоюза\Презентации по бонусной программе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0"/>
            <a:ext cx="9144000" cy="513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Geenko</dc:creator>
  <cp:lastModifiedBy>User</cp:lastModifiedBy>
  <cp:revision>5</cp:revision>
  <dcterms:created xsi:type="dcterms:W3CDTF">2019-09-24T06:11:04Z</dcterms:created>
  <dcterms:modified xsi:type="dcterms:W3CDTF">2019-09-24T06:35:29Z</dcterms:modified>
</cp:coreProperties>
</file>